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</p:sldIdLst>
  <p:sldSz cx="18288000" cy="10287000"/>
  <p:notesSz cx="6858000" cy="9144000"/>
  <p:embeddedFontLst>
    <p:embeddedFont>
      <p:font typeface="League Spartan" charset="1" panose="00000800000000000000"/>
      <p:regular r:id="rId9"/>
    </p:embeddedFont>
    <p:embeddedFont>
      <p:font typeface="Poppins" charset="1" panose="00000500000000000000"/>
      <p:regular r:id="rId10"/>
    </p:embeddedFont>
    <p:embeddedFont>
      <p:font typeface="Poppins Bold" charset="1" panose="00000800000000000000"/>
      <p:regular r:id="rId1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fonts/font9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0.png" Type="http://schemas.openxmlformats.org/officeDocument/2006/relationships/image"/><Relationship Id="rId11" Target="../media/image11.jpeg" Type="http://schemas.openxmlformats.org/officeDocument/2006/relationships/image"/><Relationship Id="rId12" Target="../media/image12.jpeg" Type="http://schemas.openxmlformats.org/officeDocument/2006/relationships/image"/><Relationship Id="rId2" Target="../media/image2.png" Type="http://schemas.openxmlformats.org/officeDocument/2006/relationships/image"/><Relationship Id="rId3" Target="../media/image3.png" Type="http://schemas.openxmlformats.org/officeDocument/2006/relationships/image"/><Relationship Id="rId4" Target="../media/image4.png" Type="http://schemas.openxmlformats.org/officeDocument/2006/relationships/image"/><Relationship Id="rId5" Target="../media/image5.png" Type="http://schemas.openxmlformats.org/officeDocument/2006/relationships/image"/><Relationship Id="rId6" Target="../media/image6.svg" Type="http://schemas.openxmlformats.org/officeDocument/2006/relationships/image"/><Relationship Id="rId7" Target="../media/image7.png" Type="http://schemas.openxmlformats.org/officeDocument/2006/relationships/image"/><Relationship Id="rId8" Target="../media/image8.svg" Type="http://schemas.openxmlformats.org/officeDocument/2006/relationships/image"/><Relationship Id="rId9" Target="../media/image9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0.png" Type="http://schemas.openxmlformats.org/officeDocument/2006/relationships/image"/><Relationship Id="rId11" Target="../media/image11.jpeg" Type="http://schemas.openxmlformats.org/officeDocument/2006/relationships/image"/><Relationship Id="rId12" Target="../media/image12.jpeg" Type="http://schemas.openxmlformats.org/officeDocument/2006/relationships/image"/><Relationship Id="rId2" Target="../media/image2.png" Type="http://schemas.openxmlformats.org/officeDocument/2006/relationships/image"/><Relationship Id="rId3" Target="../media/image3.png" Type="http://schemas.openxmlformats.org/officeDocument/2006/relationships/image"/><Relationship Id="rId4" Target="../media/image4.png" Type="http://schemas.openxmlformats.org/officeDocument/2006/relationships/image"/><Relationship Id="rId5" Target="../media/image5.png" Type="http://schemas.openxmlformats.org/officeDocument/2006/relationships/image"/><Relationship Id="rId6" Target="../media/image6.svg" Type="http://schemas.openxmlformats.org/officeDocument/2006/relationships/image"/><Relationship Id="rId7" Target="../media/image7.png" Type="http://schemas.openxmlformats.org/officeDocument/2006/relationships/image"/><Relationship Id="rId8" Target="../media/image8.svg" Type="http://schemas.openxmlformats.org/officeDocument/2006/relationships/image"/><Relationship Id="rId9" Target="../media/image9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796619" y="4044787"/>
            <a:ext cx="16694762" cy="13848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351"/>
              </a:lnSpc>
            </a:pPr>
            <a:r>
              <a:rPr lang="en-US" sz="10671" spc="1728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HERZENS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796619" y="5356045"/>
            <a:ext cx="16694762" cy="13848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351"/>
              </a:lnSpc>
            </a:pPr>
            <a:r>
              <a:rPr lang="en-US" sz="10671" spc="3073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SACHEN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796619" y="4044787"/>
            <a:ext cx="16694762" cy="13848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351"/>
              </a:lnSpc>
            </a:pPr>
            <a:r>
              <a:rPr lang="en-US" sz="10671" spc="1728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HERZENS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796619" y="5356045"/>
            <a:ext cx="16694762" cy="13848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351"/>
              </a:lnSpc>
            </a:pPr>
            <a:r>
              <a:rPr lang="en-US" sz="10671" spc="3073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SACHEN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5852160" y="9314815"/>
            <a:ext cx="6583680" cy="269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240"/>
              </a:lnSpc>
            </a:pPr>
            <a:r>
              <a:rPr lang="en-US" b="true" sz="1600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AB JULI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5852160" y="673735"/>
            <a:ext cx="6583680" cy="269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240"/>
              </a:lnSpc>
            </a:pPr>
            <a:r>
              <a:rPr lang="en-US" b="true" sz="1600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PREDIGTSERIE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-10202881" y="-1655742"/>
            <a:ext cx="14479093" cy="14479093"/>
          </a:xfrm>
          <a:custGeom>
            <a:avLst/>
            <a:gdLst/>
            <a:ahLst/>
            <a:cxnLst/>
            <a:rect r="r" b="b" t="t" l="l"/>
            <a:pathLst>
              <a:path h="14479093" w="14479093">
                <a:moveTo>
                  <a:pt x="14479093" y="0"/>
                </a:moveTo>
                <a:lnTo>
                  <a:pt x="0" y="0"/>
                </a:lnTo>
                <a:lnTo>
                  <a:pt x="0" y="14479093"/>
                </a:lnTo>
                <a:lnTo>
                  <a:pt x="14479093" y="14479093"/>
                </a:lnTo>
                <a:lnTo>
                  <a:pt x="14479093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4257162" y="-1306290"/>
            <a:ext cx="14820850" cy="14820850"/>
          </a:xfrm>
          <a:custGeom>
            <a:avLst/>
            <a:gdLst/>
            <a:ahLst/>
            <a:cxnLst/>
            <a:rect r="r" b="b" t="t" l="l"/>
            <a:pathLst>
              <a:path h="14820850" w="14820850">
                <a:moveTo>
                  <a:pt x="0" y="0"/>
                </a:moveTo>
                <a:lnTo>
                  <a:pt x="14820850" y="0"/>
                </a:lnTo>
                <a:lnTo>
                  <a:pt x="14820850" y="14820851"/>
                </a:lnTo>
                <a:lnTo>
                  <a:pt x="0" y="1482085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3731002">
            <a:off x="-300108" y="2233042"/>
            <a:ext cx="8782383" cy="11000898"/>
          </a:xfrm>
          <a:custGeom>
            <a:avLst/>
            <a:gdLst/>
            <a:ahLst/>
            <a:cxnLst/>
            <a:rect r="r" b="b" t="t" l="l"/>
            <a:pathLst>
              <a:path h="11000898" w="8782383">
                <a:moveTo>
                  <a:pt x="0" y="0"/>
                </a:moveTo>
                <a:lnTo>
                  <a:pt x="8782383" y="0"/>
                </a:lnTo>
                <a:lnTo>
                  <a:pt x="8782383" y="11000898"/>
                </a:lnTo>
                <a:lnTo>
                  <a:pt x="0" y="1100089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true" flipV="false" rot="0">
            <a:off x="16178616" y="-1353172"/>
            <a:ext cx="16188141" cy="16188141"/>
          </a:xfrm>
          <a:custGeom>
            <a:avLst/>
            <a:gdLst/>
            <a:ahLst/>
            <a:cxnLst/>
            <a:rect r="r" b="b" t="t" l="l"/>
            <a:pathLst>
              <a:path h="16188141" w="16188141">
                <a:moveTo>
                  <a:pt x="16188141" y="0"/>
                </a:moveTo>
                <a:lnTo>
                  <a:pt x="0" y="0"/>
                </a:lnTo>
                <a:lnTo>
                  <a:pt x="0" y="16188141"/>
                </a:lnTo>
                <a:lnTo>
                  <a:pt x="16188141" y="16188141"/>
                </a:lnTo>
                <a:lnTo>
                  <a:pt x="16188141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0" y="-1384330"/>
            <a:ext cx="16188141" cy="16188141"/>
          </a:xfrm>
          <a:custGeom>
            <a:avLst/>
            <a:gdLst/>
            <a:ahLst/>
            <a:cxnLst/>
            <a:rect r="r" b="b" t="t" l="l"/>
            <a:pathLst>
              <a:path h="16188141" w="16188141">
                <a:moveTo>
                  <a:pt x="0" y="0"/>
                </a:moveTo>
                <a:lnTo>
                  <a:pt x="16188141" y="0"/>
                </a:lnTo>
                <a:lnTo>
                  <a:pt x="16188141" y="16188141"/>
                </a:lnTo>
                <a:lnTo>
                  <a:pt x="0" y="1618814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2964194" y="4589369"/>
            <a:ext cx="11395262" cy="11395262"/>
          </a:xfrm>
          <a:custGeom>
            <a:avLst/>
            <a:gdLst/>
            <a:ahLst/>
            <a:cxnLst/>
            <a:rect r="r" b="b" t="t" l="l"/>
            <a:pathLst>
              <a:path h="11395262" w="11395262">
                <a:moveTo>
                  <a:pt x="0" y="0"/>
                </a:moveTo>
                <a:lnTo>
                  <a:pt x="11395262" y="0"/>
                </a:lnTo>
                <a:lnTo>
                  <a:pt x="11395262" y="11395262"/>
                </a:lnTo>
                <a:lnTo>
                  <a:pt x="0" y="1139526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69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-517687" y="-2928193"/>
            <a:ext cx="11395262" cy="11395262"/>
          </a:xfrm>
          <a:custGeom>
            <a:avLst/>
            <a:gdLst/>
            <a:ahLst/>
            <a:cxnLst/>
            <a:rect r="r" b="b" t="t" l="l"/>
            <a:pathLst>
              <a:path h="11395262" w="11395262">
                <a:moveTo>
                  <a:pt x="0" y="0"/>
                </a:moveTo>
                <a:lnTo>
                  <a:pt x="11395262" y="0"/>
                </a:lnTo>
                <a:lnTo>
                  <a:pt x="11395262" y="11395262"/>
                </a:lnTo>
                <a:lnTo>
                  <a:pt x="0" y="1139526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69000"/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-3301191" y="-6862886"/>
            <a:ext cx="11395262" cy="11395262"/>
          </a:xfrm>
          <a:custGeom>
            <a:avLst/>
            <a:gdLst/>
            <a:ahLst/>
            <a:cxnLst/>
            <a:rect r="r" b="b" t="t" l="l"/>
            <a:pathLst>
              <a:path h="11395262" w="11395262">
                <a:moveTo>
                  <a:pt x="0" y="0"/>
                </a:moveTo>
                <a:lnTo>
                  <a:pt x="11395261" y="0"/>
                </a:lnTo>
                <a:lnTo>
                  <a:pt x="11395261" y="11395262"/>
                </a:lnTo>
                <a:lnTo>
                  <a:pt x="0" y="1139526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69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-1460347">
            <a:off x="12754231" y="-2978410"/>
            <a:ext cx="8782383" cy="11000898"/>
          </a:xfrm>
          <a:custGeom>
            <a:avLst/>
            <a:gdLst/>
            <a:ahLst/>
            <a:cxnLst/>
            <a:rect r="r" b="b" t="t" l="l"/>
            <a:pathLst>
              <a:path h="11000898" w="8782383">
                <a:moveTo>
                  <a:pt x="0" y="0"/>
                </a:moveTo>
                <a:lnTo>
                  <a:pt x="8782384" y="0"/>
                </a:lnTo>
                <a:lnTo>
                  <a:pt x="8782384" y="11000898"/>
                </a:lnTo>
                <a:lnTo>
                  <a:pt x="0" y="11000898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5323806" y="1819931"/>
            <a:ext cx="7640388" cy="6647137"/>
          </a:xfrm>
          <a:custGeom>
            <a:avLst/>
            <a:gdLst/>
            <a:ahLst/>
            <a:cxnLst/>
            <a:rect r="r" b="b" t="t" l="l"/>
            <a:pathLst>
              <a:path h="6647137" w="7640388">
                <a:moveTo>
                  <a:pt x="0" y="0"/>
                </a:moveTo>
                <a:lnTo>
                  <a:pt x="7640388" y="0"/>
                </a:lnTo>
                <a:lnTo>
                  <a:pt x="7640388" y="6647138"/>
                </a:lnTo>
                <a:lnTo>
                  <a:pt x="0" y="6647138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  <p:grpSp>
        <p:nvGrpSpPr>
          <p:cNvPr name="Group 12" id="12"/>
          <p:cNvGrpSpPr/>
          <p:nvPr/>
        </p:nvGrpSpPr>
        <p:grpSpPr>
          <a:xfrm rot="0">
            <a:off x="979719" y="1028700"/>
            <a:ext cx="16214960" cy="8256581"/>
            <a:chOff x="0" y="0"/>
            <a:chExt cx="1596244" cy="81280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596244" cy="812800"/>
            </a:xfrm>
            <a:custGeom>
              <a:avLst/>
              <a:gdLst/>
              <a:ahLst/>
              <a:cxnLst/>
              <a:rect r="r" b="b" t="t" l="l"/>
              <a:pathLst>
                <a:path h="812800" w="1596244">
                  <a:moveTo>
                    <a:pt x="10981" y="0"/>
                  </a:moveTo>
                  <a:lnTo>
                    <a:pt x="1585263" y="0"/>
                  </a:lnTo>
                  <a:cubicBezTo>
                    <a:pt x="1591328" y="0"/>
                    <a:pt x="1596244" y="4917"/>
                    <a:pt x="1596244" y="10981"/>
                  </a:cubicBezTo>
                  <a:lnTo>
                    <a:pt x="1596244" y="801819"/>
                  </a:lnTo>
                  <a:cubicBezTo>
                    <a:pt x="1596244" y="807883"/>
                    <a:pt x="1591328" y="812800"/>
                    <a:pt x="1585263" y="812800"/>
                  </a:cubicBezTo>
                  <a:lnTo>
                    <a:pt x="10981" y="812800"/>
                  </a:lnTo>
                  <a:cubicBezTo>
                    <a:pt x="4917" y="812800"/>
                    <a:pt x="0" y="807883"/>
                    <a:pt x="0" y="801819"/>
                  </a:cubicBezTo>
                  <a:lnTo>
                    <a:pt x="0" y="10981"/>
                  </a:lnTo>
                  <a:cubicBezTo>
                    <a:pt x="0" y="4917"/>
                    <a:pt x="4917" y="0"/>
                    <a:pt x="10981" y="0"/>
                  </a:cubicBezTo>
                  <a:close/>
                </a:path>
              </a:pathLst>
            </a:custGeom>
            <a:blipFill>
              <a:blip r:embed="rId11"/>
              <a:stretch>
                <a:fillRect l="-9322" t="-14633" r="-9329" b="-16440"/>
              </a:stretch>
            </a:blipFill>
            <a:ln w="95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14" id="14"/>
          <p:cNvGrpSpPr/>
          <p:nvPr/>
        </p:nvGrpSpPr>
        <p:grpSpPr>
          <a:xfrm rot="0">
            <a:off x="979719" y="1028700"/>
            <a:ext cx="16214960" cy="8256581"/>
            <a:chOff x="0" y="0"/>
            <a:chExt cx="1596244" cy="81280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1596244" cy="812800"/>
            </a:xfrm>
            <a:custGeom>
              <a:avLst/>
              <a:gdLst/>
              <a:ahLst/>
              <a:cxnLst/>
              <a:rect r="r" b="b" t="t" l="l"/>
              <a:pathLst>
                <a:path h="812800" w="1596244">
                  <a:moveTo>
                    <a:pt x="10981" y="0"/>
                  </a:moveTo>
                  <a:lnTo>
                    <a:pt x="1585263" y="0"/>
                  </a:lnTo>
                  <a:cubicBezTo>
                    <a:pt x="1591328" y="0"/>
                    <a:pt x="1596244" y="4917"/>
                    <a:pt x="1596244" y="10981"/>
                  </a:cubicBezTo>
                  <a:lnTo>
                    <a:pt x="1596244" y="801819"/>
                  </a:lnTo>
                  <a:cubicBezTo>
                    <a:pt x="1596244" y="807883"/>
                    <a:pt x="1591328" y="812800"/>
                    <a:pt x="1585263" y="812800"/>
                  </a:cubicBezTo>
                  <a:lnTo>
                    <a:pt x="10981" y="812800"/>
                  </a:lnTo>
                  <a:cubicBezTo>
                    <a:pt x="4917" y="812800"/>
                    <a:pt x="0" y="807883"/>
                    <a:pt x="0" y="801819"/>
                  </a:cubicBezTo>
                  <a:lnTo>
                    <a:pt x="0" y="10981"/>
                  </a:lnTo>
                  <a:cubicBezTo>
                    <a:pt x="0" y="4917"/>
                    <a:pt x="4917" y="0"/>
                    <a:pt x="10981" y="0"/>
                  </a:cubicBezTo>
                  <a:close/>
                </a:path>
              </a:pathLst>
            </a:custGeom>
            <a:blipFill>
              <a:blip r:embed="rId12">
                <a:alphaModFix amt="35000"/>
              </a:blip>
              <a:stretch>
                <a:fillRect l="0" t="-15790" r="0" b="-15790"/>
              </a:stretch>
            </a:blipFill>
            <a:ln w="9525" cap="rnd">
              <a:solidFill>
                <a:srgbClr val="FFFFFF">
                  <a:alpha val="34902"/>
                </a:srgbClr>
              </a:solidFill>
              <a:prstDash val="solid"/>
              <a:round/>
            </a:ln>
          </p:spPr>
        </p:sp>
      </p:grpSp>
      <p:sp>
        <p:nvSpPr>
          <p:cNvPr name="TextBox 16" id="16"/>
          <p:cNvSpPr txBox="true"/>
          <p:nvPr/>
        </p:nvSpPr>
        <p:spPr>
          <a:xfrm rot="0">
            <a:off x="1700307" y="1731465"/>
            <a:ext cx="13934840" cy="7905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999"/>
              </a:lnSpc>
              <a:spcBef>
                <a:spcPct val="0"/>
              </a:spcBef>
            </a:pPr>
            <a:r>
              <a:rPr lang="en-US" sz="5999">
                <a:solidFill>
                  <a:srgbClr val="191818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TITEL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700307" y="2588463"/>
            <a:ext cx="13934840" cy="7594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820417" indent="-410209" lvl="1">
              <a:lnSpc>
                <a:spcPts val="6079"/>
              </a:lnSpc>
              <a:buFont typeface="Arial"/>
              <a:buChar char="•"/>
            </a:pPr>
            <a:r>
              <a:rPr lang="en-US" sz="3799">
                <a:solidFill>
                  <a:srgbClr val="191818"/>
                </a:solidFill>
                <a:latin typeface="Poppins"/>
                <a:ea typeface="Poppins"/>
                <a:cs typeface="Poppins"/>
                <a:sym typeface="Poppins"/>
              </a:rPr>
              <a:t>Stichpunkte 1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-10202881" y="-1655742"/>
            <a:ext cx="14479093" cy="14479093"/>
          </a:xfrm>
          <a:custGeom>
            <a:avLst/>
            <a:gdLst/>
            <a:ahLst/>
            <a:cxnLst/>
            <a:rect r="r" b="b" t="t" l="l"/>
            <a:pathLst>
              <a:path h="14479093" w="14479093">
                <a:moveTo>
                  <a:pt x="14479093" y="0"/>
                </a:moveTo>
                <a:lnTo>
                  <a:pt x="0" y="0"/>
                </a:lnTo>
                <a:lnTo>
                  <a:pt x="0" y="14479093"/>
                </a:lnTo>
                <a:lnTo>
                  <a:pt x="14479093" y="14479093"/>
                </a:lnTo>
                <a:lnTo>
                  <a:pt x="14479093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4257162" y="-1306290"/>
            <a:ext cx="14820850" cy="14820850"/>
          </a:xfrm>
          <a:custGeom>
            <a:avLst/>
            <a:gdLst/>
            <a:ahLst/>
            <a:cxnLst/>
            <a:rect r="r" b="b" t="t" l="l"/>
            <a:pathLst>
              <a:path h="14820850" w="14820850">
                <a:moveTo>
                  <a:pt x="0" y="0"/>
                </a:moveTo>
                <a:lnTo>
                  <a:pt x="14820850" y="0"/>
                </a:lnTo>
                <a:lnTo>
                  <a:pt x="14820850" y="14820851"/>
                </a:lnTo>
                <a:lnTo>
                  <a:pt x="0" y="1482085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3731002">
            <a:off x="-300108" y="2233042"/>
            <a:ext cx="8782383" cy="11000898"/>
          </a:xfrm>
          <a:custGeom>
            <a:avLst/>
            <a:gdLst/>
            <a:ahLst/>
            <a:cxnLst/>
            <a:rect r="r" b="b" t="t" l="l"/>
            <a:pathLst>
              <a:path h="11000898" w="8782383">
                <a:moveTo>
                  <a:pt x="0" y="0"/>
                </a:moveTo>
                <a:lnTo>
                  <a:pt x="8782383" y="0"/>
                </a:lnTo>
                <a:lnTo>
                  <a:pt x="8782383" y="11000898"/>
                </a:lnTo>
                <a:lnTo>
                  <a:pt x="0" y="1100089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true" flipV="false" rot="0">
            <a:off x="16178616" y="-1353172"/>
            <a:ext cx="16188141" cy="16188141"/>
          </a:xfrm>
          <a:custGeom>
            <a:avLst/>
            <a:gdLst/>
            <a:ahLst/>
            <a:cxnLst/>
            <a:rect r="r" b="b" t="t" l="l"/>
            <a:pathLst>
              <a:path h="16188141" w="16188141">
                <a:moveTo>
                  <a:pt x="16188141" y="0"/>
                </a:moveTo>
                <a:lnTo>
                  <a:pt x="0" y="0"/>
                </a:lnTo>
                <a:lnTo>
                  <a:pt x="0" y="16188141"/>
                </a:lnTo>
                <a:lnTo>
                  <a:pt x="16188141" y="16188141"/>
                </a:lnTo>
                <a:lnTo>
                  <a:pt x="16188141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0" y="-1384330"/>
            <a:ext cx="16188141" cy="16188141"/>
          </a:xfrm>
          <a:custGeom>
            <a:avLst/>
            <a:gdLst/>
            <a:ahLst/>
            <a:cxnLst/>
            <a:rect r="r" b="b" t="t" l="l"/>
            <a:pathLst>
              <a:path h="16188141" w="16188141">
                <a:moveTo>
                  <a:pt x="0" y="0"/>
                </a:moveTo>
                <a:lnTo>
                  <a:pt x="16188141" y="0"/>
                </a:lnTo>
                <a:lnTo>
                  <a:pt x="16188141" y="16188141"/>
                </a:lnTo>
                <a:lnTo>
                  <a:pt x="0" y="1618814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2964194" y="4589369"/>
            <a:ext cx="11395262" cy="11395262"/>
          </a:xfrm>
          <a:custGeom>
            <a:avLst/>
            <a:gdLst/>
            <a:ahLst/>
            <a:cxnLst/>
            <a:rect r="r" b="b" t="t" l="l"/>
            <a:pathLst>
              <a:path h="11395262" w="11395262">
                <a:moveTo>
                  <a:pt x="0" y="0"/>
                </a:moveTo>
                <a:lnTo>
                  <a:pt x="11395262" y="0"/>
                </a:lnTo>
                <a:lnTo>
                  <a:pt x="11395262" y="11395262"/>
                </a:lnTo>
                <a:lnTo>
                  <a:pt x="0" y="1139526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69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-517687" y="-2928193"/>
            <a:ext cx="11395262" cy="11395262"/>
          </a:xfrm>
          <a:custGeom>
            <a:avLst/>
            <a:gdLst/>
            <a:ahLst/>
            <a:cxnLst/>
            <a:rect r="r" b="b" t="t" l="l"/>
            <a:pathLst>
              <a:path h="11395262" w="11395262">
                <a:moveTo>
                  <a:pt x="0" y="0"/>
                </a:moveTo>
                <a:lnTo>
                  <a:pt x="11395262" y="0"/>
                </a:lnTo>
                <a:lnTo>
                  <a:pt x="11395262" y="11395262"/>
                </a:lnTo>
                <a:lnTo>
                  <a:pt x="0" y="1139526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69000"/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-3301191" y="-6862886"/>
            <a:ext cx="11395262" cy="11395262"/>
          </a:xfrm>
          <a:custGeom>
            <a:avLst/>
            <a:gdLst/>
            <a:ahLst/>
            <a:cxnLst/>
            <a:rect r="r" b="b" t="t" l="l"/>
            <a:pathLst>
              <a:path h="11395262" w="11395262">
                <a:moveTo>
                  <a:pt x="0" y="0"/>
                </a:moveTo>
                <a:lnTo>
                  <a:pt x="11395261" y="0"/>
                </a:lnTo>
                <a:lnTo>
                  <a:pt x="11395261" y="11395262"/>
                </a:lnTo>
                <a:lnTo>
                  <a:pt x="0" y="1139526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69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-1460347">
            <a:off x="12754231" y="-2978410"/>
            <a:ext cx="8782383" cy="11000898"/>
          </a:xfrm>
          <a:custGeom>
            <a:avLst/>
            <a:gdLst/>
            <a:ahLst/>
            <a:cxnLst/>
            <a:rect r="r" b="b" t="t" l="l"/>
            <a:pathLst>
              <a:path h="11000898" w="8782383">
                <a:moveTo>
                  <a:pt x="0" y="0"/>
                </a:moveTo>
                <a:lnTo>
                  <a:pt x="8782384" y="0"/>
                </a:lnTo>
                <a:lnTo>
                  <a:pt x="8782384" y="11000898"/>
                </a:lnTo>
                <a:lnTo>
                  <a:pt x="0" y="11000898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5323806" y="1819931"/>
            <a:ext cx="7640388" cy="6647137"/>
          </a:xfrm>
          <a:custGeom>
            <a:avLst/>
            <a:gdLst/>
            <a:ahLst/>
            <a:cxnLst/>
            <a:rect r="r" b="b" t="t" l="l"/>
            <a:pathLst>
              <a:path h="6647137" w="7640388">
                <a:moveTo>
                  <a:pt x="0" y="0"/>
                </a:moveTo>
                <a:lnTo>
                  <a:pt x="7640388" y="0"/>
                </a:lnTo>
                <a:lnTo>
                  <a:pt x="7640388" y="6647138"/>
                </a:lnTo>
                <a:lnTo>
                  <a:pt x="0" y="6647138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  <p:grpSp>
        <p:nvGrpSpPr>
          <p:cNvPr name="Group 12" id="12"/>
          <p:cNvGrpSpPr/>
          <p:nvPr/>
        </p:nvGrpSpPr>
        <p:grpSpPr>
          <a:xfrm rot="0">
            <a:off x="979719" y="1028700"/>
            <a:ext cx="16214960" cy="8256581"/>
            <a:chOff x="0" y="0"/>
            <a:chExt cx="1596244" cy="81280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596244" cy="812800"/>
            </a:xfrm>
            <a:custGeom>
              <a:avLst/>
              <a:gdLst/>
              <a:ahLst/>
              <a:cxnLst/>
              <a:rect r="r" b="b" t="t" l="l"/>
              <a:pathLst>
                <a:path h="812800" w="1596244">
                  <a:moveTo>
                    <a:pt x="10981" y="0"/>
                  </a:moveTo>
                  <a:lnTo>
                    <a:pt x="1585263" y="0"/>
                  </a:lnTo>
                  <a:cubicBezTo>
                    <a:pt x="1591328" y="0"/>
                    <a:pt x="1596244" y="4917"/>
                    <a:pt x="1596244" y="10981"/>
                  </a:cubicBezTo>
                  <a:lnTo>
                    <a:pt x="1596244" y="801819"/>
                  </a:lnTo>
                  <a:cubicBezTo>
                    <a:pt x="1596244" y="807883"/>
                    <a:pt x="1591328" y="812800"/>
                    <a:pt x="1585263" y="812800"/>
                  </a:cubicBezTo>
                  <a:lnTo>
                    <a:pt x="10981" y="812800"/>
                  </a:lnTo>
                  <a:cubicBezTo>
                    <a:pt x="4917" y="812800"/>
                    <a:pt x="0" y="807883"/>
                    <a:pt x="0" y="801819"/>
                  </a:cubicBezTo>
                  <a:lnTo>
                    <a:pt x="0" y="10981"/>
                  </a:lnTo>
                  <a:cubicBezTo>
                    <a:pt x="0" y="4917"/>
                    <a:pt x="4917" y="0"/>
                    <a:pt x="10981" y="0"/>
                  </a:cubicBezTo>
                  <a:close/>
                </a:path>
              </a:pathLst>
            </a:custGeom>
            <a:blipFill>
              <a:blip r:embed="rId11"/>
              <a:stretch>
                <a:fillRect l="-9322" t="-14633" r="-9329" b="-16440"/>
              </a:stretch>
            </a:blipFill>
            <a:ln w="95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14" id="14"/>
          <p:cNvGrpSpPr/>
          <p:nvPr/>
        </p:nvGrpSpPr>
        <p:grpSpPr>
          <a:xfrm rot="0">
            <a:off x="979719" y="1028700"/>
            <a:ext cx="16214960" cy="8256581"/>
            <a:chOff x="0" y="0"/>
            <a:chExt cx="1596244" cy="81280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1596244" cy="812800"/>
            </a:xfrm>
            <a:custGeom>
              <a:avLst/>
              <a:gdLst/>
              <a:ahLst/>
              <a:cxnLst/>
              <a:rect r="r" b="b" t="t" l="l"/>
              <a:pathLst>
                <a:path h="812800" w="1596244">
                  <a:moveTo>
                    <a:pt x="10981" y="0"/>
                  </a:moveTo>
                  <a:lnTo>
                    <a:pt x="1585263" y="0"/>
                  </a:lnTo>
                  <a:cubicBezTo>
                    <a:pt x="1591328" y="0"/>
                    <a:pt x="1596244" y="4917"/>
                    <a:pt x="1596244" y="10981"/>
                  </a:cubicBezTo>
                  <a:lnTo>
                    <a:pt x="1596244" y="801819"/>
                  </a:lnTo>
                  <a:cubicBezTo>
                    <a:pt x="1596244" y="807883"/>
                    <a:pt x="1591328" y="812800"/>
                    <a:pt x="1585263" y="812800"/>
                  </a:cubicBezTo>
                  <a:lnTo>
                    <a:pt x="10981" y="812800"/>
                  </a:lnTo>
                  <a:cubicBezTo>
                    <a:pt x="4917" y="812800"/>
                    <a:pt x="0" y="807883"/>
                    <a:pt x="0" y="801819"/>
                  </a:cubicBezTo>
                  <a:lnTo>
                    <a:pt x="0" y="10981"/>
                  </a:lnTo>
                  <a:cubicBezTo>
                    <a:pt x="0" y="4917"/>
                    <a:pt x="4917" y="0"/>
                    <a:pt x="10981" y="0"/>
                  </a:cubicBezTo>
                  <a:close/>
                </a:path>
              </a:pathLst>
            </a:custGeom>
            <a:blipFill>
              <a:blip r:embed="rId12">
                <a:alphaModFix amt="35000"/>
              </a:blip>
              <a:stretch>
                <a:fillRect l="0" t="-15790" r="0" b="-15790"/>
              </a:stretch>
            </a:blipFill>
            <a:ln w="9525" cap="rnd">
              <a:solidFill>
                <a:srgbClr val="FFFFFF">
                  <a:alpha val="34902"/>
                </a:srgbClr>
              </a:solidFill>
              <a:prstDash val="solid"/>
              <a:round/>
            </a:ln>
          </p:spPr>
        </p:sp>
      </p:grpSp>
      <p:sp>
        <p:nvSpPr>
          <p:cNvPr name="TextBox 16" id="16"/>
          <p:cNvSpPr txBox="true"/>
          <p:nvPr/>
        </p:nvSpPr>
        <p:spPr>
          <a:xfrm rot="0">
            <a:off x="2608254" y="1532462"/>
            <a:ext cx="14042488" cy="37636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80"/>
              </a:lnSpc>
            </a:pPr>
            <a:r>
              <a:rPr lang="en-US" sz="3200">
                <a:solidFill>
                  <a:srgbClr val="261C1F"/>
                </a:solidFill>
                <a:latin typeface="Poppins"/>
                <a:ea typeface="Poppins"/>
                <a:cs typeface="Poppins"/>
                <a:sym typeface="Poppins"/>
              </a:rPr>
              <a:t>Da rief er seine zwölf Jünger zu sich...</a:t>
            </a:r>
          </a:p>
          <a:p>
            <a:pPr algn="l">
              <a:lnSpc>
                <a:spcPts val="3680"/>
              </a:lnSpc>
            </a:pPr>
            <a:r>
              <a:rPr lang="en-US" sz="3200">
                <a:solidFill>
                  <a:srgbClr val="261C1F"/>
                </a:solidFill>
                <a:latin typeface="Poppins"/>
                <a:ea typeface="Poppins"/>
                <a:cs typeface="Poppins"/>
                <a:sym typeface="Poppins"/>
              </a:rPr>
              <a:t>Die Namen der zwölf Apostel aber sind diese: der erste Simon, genannt Petrus, und sein Bruder Andreas; Jakobus, der Sohn des Zebedäus, und sein Bruder Johannes; </a:t>
            </a:r>
          </a:p>
          <a:p>
            <a:pPr algn="l">
              <a:lnSpc>
                <a:spcPts val="3680"/>
              </a:lnSpc>
            </a:pPr>
            <a:r>
              <a:rPr lang="en-US" sz="3200">
                <a:solidFill>
                  <a:srgbClr val="261C1F"/>
                </a:solidFill>
                <a:latin typeface="Poppins"/>
                <a:ea typeface="Poppins"/>
                <a:cs typeface="Poppins"/>
                <a:sym typeface="Poppins"/>
              </a:rPr>
              <a:t>Philippus und Bartholomäus; Thomas und Matthäus der Zöllner; Jakobus, der Sohn des Alphäus, und Lebbäus, mit dem Beinamen Thaddäus; </a:t>
            </a:r>
          </a:p>
          <a:p>
            <a:pPr algn="l">
              <a:lnSpc>
                <a:spcPts val="3680"/>
              </a:lnSpc>
            </a:pPr>
            <a:r>
              <a:rPr lang="en-US" sz="3200">
                <a:solidFill>
                  <a:srgbClr val="261C1F"/>
                </a:solidFill>
                <a:latin typeface="Poppins"/>
                <a:ea typeface="Poppins"/>
                <a:cs typeface="Poppins"/>
                <a:sym typeface="Poppins"/>
              </a:rPr>
              <a:t>Simon der Kananiter, und Judas Ischariot, der ihn auch verriet.  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534588" y="1532462"/>
            <a:ext cx="852327" cy="37636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80"/>
              </a:lnSpc>
            </a:pPr>
            <a:r>
              <a:rPr lang="en-US" b="true" sz="3200">
                <a:solidFill>
                  <a:srgbClr val="261C1F"/>
                </a:solidFill>
                <a:latin typeface="Poppins Bold"/>
                <a:ea typeface="Poppins Bold"/>
                <a:cs typeface="Poppins Bold"/>
                <a:sym typeface="Poppins Bold"/>
              </a:rPr>
              <a:t>1</a:t>
            </a:r>
          </a:p>
          <a:p>
            <a:pPr algn="ctr">
              <a:lnSpc>
                <a:spcPts val="3680"/>
              </a:lnSpc>
            </a:pPr>
            <a:r>
              <a:rPr lang="en-US" b="true" sz="3200">
                <a:solidFill>
                  <a:srgbClr val="261C1F"/>
                </a:solidFill>
                <a:latin typeface="Poppins Bold"/>
                <a:ea typeface="Poppins Bold"/>
                <a:cs typeface="Poppins Bold"/>
                <a:sym typeface="Poppins Bold"/>
              </a:rPr>
              <a:t>2</a:t>
            </a:r>
          </a:p>
          <a:p>
            <a:pPr algn="ctr">
              <a:lnSpc>
                <a:spcPts val="3680"/>
              </a:lnSpc>
            </a:pPr>
          </a:p>
          <a:p>
            <a:pPr algn="ctr">
              <a:lnSpc>
                <a:spcPts val="3680"/>
              </a:lnSpc>
            </a:pPr>
          </a:p>
          <a:p>
            <a:pPr algn="ctr">
              <a:lnSpc>
                <a:spcPts val="3680"/>
              </a:lnSpc>
            </a:pPr>
          </a:p>
          <a:p>
            <a:pPr algn="ctr">
              <a:lnSpc>
                <a:spcPts val="3680"/>
              </a:lnSpc>
            </a:pPr>
          </a:p>
          <a:p>
            <a:pPr algn="ctr">
              <a:lnSpc>
                <a:spcPts val="3680"/>
              </a:lnSpc>
            </a:pPr>
          </a:p>
          <a:p>
            <a:pPr algn="ctr">
              <a:lnSpc>
                <a:spcPts val="3680"/>
              </a:lnSpc>
            </a:pPr>
            <a:r>
              <a:rPr lang="en-US" b="true" sz="3200">
                <a:solidFill>
                  <a:srgbClr val="261C1F"/>
                </a:solidFill>
                <a:latin typeface="Poppins Bold"/>
                <a:ea typeface="Poppins Bold"/>
                <a:cs typeface="Poppins Bold"/>
                <a:sym typeface="Poppins Bold"/>
              </a:rPr>
              <a:t>4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3292781" y="8038065"/>
            <a:ext cx="11588837" cy="5956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369"/>
              </a:lnSpc>
            </a:pPr>
            <a:r>
              <a:rPr lang="en-US" b="true" sz="3799">
                <a:solidFill>
                  <a:srgbClr val="261C1F"/>
                </a:solidFill>
                <a:latin typeface="Poppins Bold"/>
                <a:ea typeface="Poppins Bold"/>
                <a:cs typeface="Poppins Bold"/>
                <a:sym typeface="Poppins Bold"/>
              </a:rPr>
              <a:t>Bibelstelle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DAHMclC9-kM</dc:identifier>
  <dcterms:modified xsi:type="dcterms:W3CDTF">2011-08-01T06:04:30Z</dcterms:modified>
  <cp:revision>1</cp:revision>
  <dc:title>Juli/August 2026: Präsentation</dc:title>
</cp:coreProperties>
</file>